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736" r:id="rId1"/>
    <p:sldMasterId id="2147488765" r:id="rId2"/>
    <p:sldMasterId id="2147488778" r:id="rId3"/>
    <p:sldMasterId id="2147488791" r:id="rId4"/>
  </p:sldMasterIdLst>
  <p:notesMasterIdLst>
    <p:notesMasterId r:id="rId14"/>
  </p:notesMasterIdLst>
  <p:handoutMasterIdLst>
    <p:handoutMasterId r:id="rId15"/>
  </p:handoutMasterIdLst>
  <p:sldIdLst>
    <p:sldId id="1093" r:id="rId5"/>
    <p:sldId id="1013" r:id="rId6"/>
    <p:sldId id="1025" r:id="rId7"/>
    <p:sldId id="1087" r:id="rId8"/>
    <p:sldId id="1088" r:id="rId9"/>
    <p:sldId id="1089" r:id="rId10"/>
    <p:sldId id="1090" r:id="rId11"/>
    <p:sldId id="1091" r:id="rId12"/>
    <p:sldId id="1092" r:id="rId13"/>
  </p:sldIdLst>
  <p:sldSz cx="9144000" cy="6858000" type="screen4x3"/>
  <p:notesSz cx="6735763" cy="98663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06F8F0-33E1-0E2F-AAA0-798A0AE2AA7D}" name="ltcs.stmary@gmail.com" initials="l" userId="126bcf53d75a8171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亞妘 謝" initials="亞謝" lastIdx="16" clrIdx="0">
    <p:extLst>
      <p:ext uri="{19B8F6BF-5375-455C-9EA6-DF929625EA0E}">
        <p15:presenceInfo xmlns:p15="http://schemas.microsoft.com/office/powerpoint/2012/main" userId="2feb7b2a067cd72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CC"/>
    <a:srgbClr val="006C31"/>
    <a:srgbClr val="007E39"/>
    <a:srgbClr val="FF3399"/>
    <a:srgbClr val="3366FF"/>
    <a:srgbClr val="ECF84A"/>
    <a:srgbClr val="FF0066"/>
    <a:srgbClr val="000066"/>
    <a:srgbClr val="00FF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深色樣式 2 - 輔色 3/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344D84-9AFB-497E-A393-DC336BA19D2E}" styleName="中等深淺樣式 3 - 輔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深色樣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深色樣式 2 - 輔色 1/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88283" autoAdjust="0"/>
  </p:normalViewPr>
  <p:slideViewPr>
    <p:cSldViewPr>
      <p:cViewPr varScale="1">
        <p:scale>
          <a:sx n="66" d="100"/>
          <a:sy n="66" d="100"/>
        </p:scale>
        <p:origin x="492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8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5E8C9E2-BF29-4E92-91A3-2DB937D481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468" cy="494019"/>
          </a:xfrm>
          <a:prstGeom prst="rect">
            <a:avLst/>
          </a:prstGeom>
        </p:spPr>
        <p:txBody>
          <a:bodyPr vert="horz" lIns="90755" tIns="45378" rIns="90755" bIns="45378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A592CF2-7ED2-4DB6-9BAC-96BDA4601E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191" y="1"/>
            <a:ext cx="2920020" cy="494019"/>
          </a:xfrm>
          <a:prstGeom prst="rect">
            <a:avLst/>
          </a:prstGeom>
        </p:spPr>
        <p:txBody>
          <a:bodyPr vert="horz" lIns="90755" tIns="45378" rIns="90755" bIns="45378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877CE8-1FAF-47B7-8CC2-E9380D6727B5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C207740-035D-4D67-8305-6F7BF3607E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0730"/>
            <a:ext cx="2918468" cy="494019"/>
          </a:xfrm>
          <a:prstGeom prst="rect">
            <a:avLst/>
          </a:prstGeom>
        </p:spPr>
        <p:txBody>
          <a:bodyPr vert="horz" lIns="90755" tIns="45378" rIns="90755" bIns="45378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EFA9AEE-D346-44FE-B3FE-ED9C3E6785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191" y="9370730"/>
            <a:ext cx="2920020" cy="494019"/>
          </a:xfrm>
          <a:prstGeom prst="rect">
            <a:avLst/>
          </a:prstGeom>
        </p:spPr>
        <p:txBody>
          <a:bodyPr vert="horz" wrap="square" lIns="90755" tIns="45378" rIns="90755" bIns="4537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E9BE1AE-8C75-4197-913A-B56C0794702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664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BD027AAF-36BC-41F3-B7BA-955752F487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468" cy="494019"/>
          </a:xfrm>
          <a:prstGeom prst="rect">
            <a:avLst/>
          </a:prstGeom>
        </p:spPr>
        <p:txBody>
          <a:bodyPr vert="horz" lIns="90755" tIns="45378" rIns="90755" bIns="45378" rtlCol="0"/>
          <a:lstStyle>
            <a:lvl1pPr algn="l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F088B45-E49F-4D1C-97F4-BBE8FCAEAAD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191" y="1"/>
            <a:ext cx="2920020" cy="494019"/>
          </a:xfrm>
          <a:prstGeom prst="rect">
            <a:avLst/>
          </a:prstGeom>
        </p:spPr>
        <p:txBody>
          <a:bodyPr vert="horz" lIns="90755" tIns="45378" rIns="90755" bIns="45378" rtlCol="0"/>
          <a:lstStyle>
            <a:lvl1pPr algn="r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E5D7763D-8D34-4A9F-B9E8-7B0CB932F620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4" name="投影片圖像版面配置區 3">
            <a:extLst>
              <a:ext uri="{FF2B5EF4-FFF2-40B4-BE49-F238E27FC236}">
                <a16:creationId xmlns:a16="http://schemas.microsoft.com/office/drawing/2014/main" id="{984AED9D-30F7-4FBE-9CF6-D9F2B89716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5" tIns="45378" rIns="90755" bIns="45378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6619BF7D-5349-4FA9-AC9E-99C713102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732" y="4686930"/>
            <a:ext cx="5388300" cy="4439919"/>
          </a:xfrm>
          <a:prstGeom prst="rect">
            <a:avLst/>
          </a:prstGeom>
        </p:spPr>
        <p:txBody>
          <a:bodyPr vert="horz" lIns="90755" tIns="45378" rIns="90755" bIns="45378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22C8F08-6A18-4E8A-8D67-FB0C444F5BE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0730"/>
            <a:ext cx="2918468" cy="494019"/>
          </a:xfrm>
          <a:prstGeom prst="rect">
            <a:avLst/>
          </a:prstGeom>
        </p:spPr>
        <p:txBody>
          <a:bodyPr vert="horz" lIns="90755" tIns="45378" rIns="90755" bIns="45378" rtlCol="0" anchor="b"/>
          <a:lstStyle>
            <a:lvl1pPr algn="l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6B94D5D-47AF-4F85-A292-1E47A61CEC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191" y="9370730"/>
            <a:ext cx="2920020" cy="494019"/>
          </a:xfrm>
          <a:prstGeom prst="rect">
            <a:avLst/>
          </a:prstGeom>
        </p:spPr>
        <p:txBody>
          <a:bodyPr vert="horz" wrap="square" lIns="90755" tIns="45378" rIns="90755" bIns="4537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FB5144-9FA7-4AA8-BF41-63BE1EF02DD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105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CDEE1B-76E8-44D4-B1EE-513A81C9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480EA-AD8E-47FD-B601-91EC297037BC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E391142-5D11-47B7-9F78-F764A168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05B6255-A9AF-4614-A383-D7D8D237A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68B8E-0367-4859-B55E-11ADD07FC64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21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BC9236-BD73-4C7C-A008-D0980967D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ECFCC-DD8F-47F6-8642-25128CDBFC74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B31522C-9404-4D83-B05A-8B59CA9DA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9852D39-083B-45CD-B9B8-57718E7E0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AAF9D-D53D-4895-B5EC-575B71B76F1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67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8D48263-8151-488A-A43D-031E5AA83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B19CD-A6A8-4021-9BFA-3E04F19111DE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80683D-237E-4213-989A-B0BB58557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1518D54-9689-4916-A32B-37D0EC31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C15B2-02BE-4976-92F3-AB6C6D544D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017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413471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86878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48339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52467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68555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076486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207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17067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7937D1-D910-40F4-BE18-D22BF8888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9B470-B4CC-4355-B2F0-FA10CD70FFDE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3ADBAEF-7DB1-4F82-B3FE-398A5C33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838A6F-25DE-4F31-916D-4A4A1B96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8F8B6-D849-4C82-9152-CEDC5AAAFE3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747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460425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687348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662955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1188299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1936436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479846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598932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5803790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404527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6484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8CE3C6-3712-4AE6-992A-EA5B3FE56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C3ED8-1C36-4482-A01D-3E5D1564AF07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39AEED3-3259-4AC2-8138-0CB266B15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0271E3-EDF8-4A9F-A146-DFFFCABD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E77B6-FEDE-4D10-8B66-DA42AF6EAF1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531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4879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474157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012055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403902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383165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9576224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7692020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4647759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8733031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6714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EBF2CB56-6279-483A-A095-C35A254C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1D002-FDFE-4962-AFC3-41A17A7DFEF3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DACECC6E-2E66-4CDD-B8AD-00DA984B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D377C3A2-EDB2-4DE8-AAF5-CC9E747D5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C0FB4-9428-4B8C-A73D-AF4547CF3EE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1798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693590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50346808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5709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2353292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006653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5085078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40282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43146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217A7781-D3C8-4006-A695-72A97A38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6E8BA-B98D-440B-9447-2FFA3AB008F1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27850436-FEF2-429A-A6AE-71A7D7D0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8D906760-5EAC-4AEE-896D-0835BC2F3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64D78-49AE-459D-9995-E0FDD188FD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88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2CF8F146-B329-403D-9EF2-9B6D68487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97A16-D30D-477D-AB85-EB8A7D94D610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EF58A20A-1D7A-44B6-9469-7B99328B5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5CCFCD4A-EF0F-4A9B-91E2-B0556D13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953BF-BFD8-4EA5-90AD-B6FBF483547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690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FA2990DB-0F04-4A69-B10E-06A73CAE3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7B177-217A-45A9-AAFB-E64BE776FF32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60637FEF-4673-44F9-93D4-A7309672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4BB4673B-3CBD-42AD-B4B9-CE181505E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9A41B-1101-42D9-A992-9D5E99A6FDB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47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107319D2-7E65-4A09-9D39-11CA5971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12D24-81E5-49A4-8C74-D79FA9076A8E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18870C90-FAC3-44F0-A01F-877741F8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DA334DD6-F946-4F66-A079-9EDD5F08F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0C472-95E9-49D5-8122-8221D6947D1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671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167B4B4F-38DD-4BBC-B7F1-6DFACA1F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62E71-7A2D-4D6C-AE68-C28BF4D119D5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3684D132-EA72-4B64-BDAB-FE3E2BCE7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6C1DB30B-2158-4E56-854C-38110775D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96AD7-6FB4-46AE-BDBD-196A280B284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40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74BA7B59-B10E-43C7-8667-CF1ACFAE31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7487A76A-52B6-4D75-BCCE-74ADCC268A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2258A34-0D59-4589-B44A-45C612E66C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7E680BE-8D60-4003-B39C-EC6B55491B41}" type="datetimeFigureOut">
              <a:rPr lang="zh-TW" altLang="en-US"/>
              <a:pPr>
                <a:defRPr/>
              </a:pPr>
              <a:t>2025/12/26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9AAF46-F1D8-4E71-81CC-8E2698227D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8735DD-6AD3-48DA-A02F-DAA5B8AA8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0669B31-EE6D-477B-A40C-159D8E22320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737" r:id="rId1"/>
    <p:sldLayoutId id="2147488738" r:id="rId2"/>
    <p:sldLayoutId id="2147488739" r:id="rId3"/>
    <p:sldLayoutId id="2147488740" r:id="rId4"/>
    <p:sldLayoutId id="2147488741" r:id="rId5"/>
    <p:sldLayoutId id="2147488742" r:id="rId6"/>
    <p:sldLayoutId id="2147488743" r:id="rId7"/>
    <p:sldLayoutId id="2147488744" r:id="rId8"/>
    <p:sldLayoutId id="2147488745" r:id="rId9"/>
    <p:sldLayoutId id="2147488746" r:id="rId10"/>
    <p:sldLayoutId id="21474887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20110928-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4763"/>
            <a:ext cx="9139237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77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766" r:id="rId1"/>
    <p:sldLayoutId id="2147488767" r:id="rId2"/>
    <p:sldLayoutId id="2147488768" r:id="rId3"/>
    <p:sldLayoutId id="2147488769" r:id="rId4"/>
    <p:sldLayoutId id="2147488770" r:id="rId5"/>
    <p:sldLayoutId id="2147488771" r:id="rId6"/>
    <p:sldLayoutId id="2147488772" r:id="rId7"/>
    <p:sldLayoutId id="2147488773" r:id="rId8"/>
    <p:sldLayoutId id="2147488774" r:id="rId9"/>
    <p:sldLayoutId id="2147488775" r:id="rId10"/>
    <p:sldLayoutId id="2147488776" r:id="rId11"/>
    <p:sldLayoutId id="214748877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20110928-3">
            <a:extLst>
              <a:ext uri="{FF2B5EF4-FFF2-40B4-BE49-F238E27FC236}">
                <a16:creationId xmlns:a16="http://schemas.microsoft.com/office/drawing/2014/main" id="{C475B34B-13B2-9661-7C2E-171D292348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4763"/>
            <a:ext cx="9139237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38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779" r:id="rId1"/>
    <p:sldLayoutId id="2147488780" r:id="rId2"/>
    <p:sldLayoutId id="2147488781" r:id="rId3"/>
    <p:sldLayoutId id="2147488782" r:id="rId4"/>
    <p:sldLayoutId id="2147488783" r:id="rId5"/>
    <p:sldLayoutId id="2147488784" r:id="rId6"/>
    <p:sldLayoutId id="2147488785" r:id="rId7"/>
    <p:sldLayoutId id="2147488786" r:id="rId8"/>
    <p:sldLayoutId id="2147488787" r:id="rId9"/>
    <p:sldLayoutId id="2147488788" r:id="rId10"/>
    <p:sldLayoutId id="2147488789" r:id="rId11"/>
    <p:sldLayoutId id="214748879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20110928-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4763"/>
            <a:ext cx="9139237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9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792" r:id="rId1"/>
    <p:sldLayoutId id="2147488793" r:id="rId2"/>
    <p:sldLayoutId id="2147488794" r:id="rId3"/>
    <p:sldLayoutId id="2147488795" r:id="rId4"/>
    <p:sldLayoutId id="2147488796" r:id="rId5"/>
    <p:sldLayoutId id="2147488797" r:id="rId6"/>
    <p:sldLayoutId id="2147488798" r:id="rId7"/>
    <p:sldLayoutId id="2147488799" r:id="rId8"/>
    <p:sldLayoutId id="2147488800" r:id="rId9"/>
    <p:sldLayoutId id="2147488801" r:id="rId10"/>
    <p:sldLayoutId id="2147488802" r:id="rId11"/>
    <p:sldLayoutId id="214748880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E9A2AC-793A-AC2E-CEAE-EB743E1B3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04864"/>
            <a:ext cx="8229600" cy="1143000"/>
          </a:xfrm>
        </p:spPr>
        <p:txBody>
          <a:bodyPr/>
          <a:lstStyle/>
          <a:p>
            <a:r>
              <a:rPr lang="zh-TW" altLang="en-US" dirty="0"/>
              <a:t>太麻里鄉派案情況</a:t>
            </a:r>
            <a:r>
              <a:rPr lang="en-US" altLang="zh-TW" dirty="0"/>
              <a:t>(114</a:t>
            </a:r>
            <a:r>
              <a:rPr lang="zh-TW" altLang="en-US" dirty="0"/>
              <a:t>年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772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980728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749811"/>
              </p:ext>
            </p:extLst>
          </p:nvPr>
        </p:nvGraphicFramePr>
        <p:xfrm>
          <a:off x="96238" y="836712"/>
          <a:ext cx="8892480" cy="52085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8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17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6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居家服務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42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麥子太福居家式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1(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古張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紅十字會居家式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雲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劉余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聖母綜合式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阮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樹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40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東美居家式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40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瑞鄰居家式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派一案無法提供服務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40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富森居家式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王廖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麗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67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寶桑居家式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740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心人愛居家式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玉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677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健康長照股份有限公司附設台東縣私自健康居家長照機構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文</a:t>
                      </a:r>
                      <a:r>
                        <a:rPr lang="en-US" altLang="zh-TW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314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724001"/>
              </p:ext>
            </p:extLst>
          </p:nvPr>
        </p:nvGraphicFramePr>
        <p:xfrm>
          <a:off x="611560" y="1268760"/>
          <a:ext cx="7920881" cy="16943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31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日間照顧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39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8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麥子金峰社區式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3203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362223"/>
              </p:ext>
            </p:extLst>
          </p:nvPr>
        </p:nvGraphicFramePr>
        <p:xfrm>
          <a:off x="611560" y="1268760"/>
          <a:ext cx="7920881" cy="27581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1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家托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39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000" b="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8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嘉蘭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8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18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正興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1013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623221"/>
              </p:ext>
            </p:extLst>
          </p:nvPr>
        </p:nvGraphicFramePr>
        <p:xfrm>
          <a:off x="611560" y="1268760"/>
          <a:ext cx="7920881" cy="280831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31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社區式交通接送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39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09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麥子金峰社區式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8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聖母居家護理所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88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麥子太福社區式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6778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424837"/>
              </p:ext>
            </p:extLst>
          </p:nvPr>
        </p:nvGraphicFramePr>
        <p:xfrm>
          <a:off x="611560" y="1124744"/>
          <a:ext cx="7920881" cy="439951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31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0080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專業服務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東美居家物理治療所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56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南迴居家護理所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28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太麻里居家護理所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聖母綜合式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68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台東聖母居家護理所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28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金峰居家護理所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瑞鄰居家護理所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1990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462487"/>
              </p:ext>
            </p:extLst>
          </p:nvPr>
        </p:nvGraphicFramePr>
        <p:xfrm>
          <a:off x="611560" y="1065779"/>
          <a:ext cx="7920881" cy="267253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31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3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7037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交通接送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39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5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門諾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61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5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微光行動協會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3154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018481"/>
              </p:ext>
            </p:extLst>
          </p:nvPr>
        </p:nvGraphicFramePr>
        <p:xfrm>
          <a:off x="360151" y="601464"/>
          <a:ext cx="8291264" cy="589442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602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2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7808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喘息服務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89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20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麥子太福居家式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49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紅十字會居家式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28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聖母綜合式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東美居家式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瑞鄰居家式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富森居家式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27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麥子金鋒社區式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健康居家長照機構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仁和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利嘉老人長期照顧中心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563827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豐禾老人養護中心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  <a:endParaRPr kumimoji="0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977984"/>
                  </a:ext>
                </a:extLst>
              </a:tr>
              <a:tr h="3583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柏林老人養護中心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545266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683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341755"/>
              </p:ext>
            </p:extLst>
          </p:nvPr>
        </p:nvGraphicFramePr>
        <p:xfrm>
          <a:off x="323528" y="1484784"/>
          <a:ext cx="8280921" cy="245640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59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2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072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送餐服務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91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機構名稱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個案自選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輪派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單位自掘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一粒麥子基金會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2000" b="1" i="0" u="none" strike="noStrike" dirty="0">
                        <a:solidFill>
                          <a:schemeClr val="accent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聖母綜合式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en-US" altLang="zh-TW" sz="2000" b="1" i="0" u="none" strike="noStrike" dirty="0">
                        <a:solidFill>
                          <a:schemeClr val="accent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TW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標題 1">
            <a:extLst>
              <a:ext uri="{FF2B5EF4-FFF2-40B4-BE49-F238E27FC236}">
                <a16:creationId xmlns:a16="http://schemas.microsoft.com/office/drawing/2014/main" id="{7CD6B066-DC48-932A-3398-4737AA80C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業務報告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派案情況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856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訂設計">
  <a:themeElements>
    <a:clrScheme name="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自訂設計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自訂設計">
  <a:themeElements>
    <a:clrScheme name="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18931</TotalTime>
  <Words>540</Words>
  <Application>Microsoft Office PowerPoint</Application>
  <PresentationFormat>如螢幕大小 (4:3)</PresentationFormat>
  <Paragraphs>257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標楷體</vt:lpstr>
      <vt:lpstr>Arial</vt:lpstr>
      <vt:lpstr>Calibri</vt:lpstr>
      <vt:lpstr>Office 佈景主題</vt:lpstr>
      <vt:lpstr>自訂設計</vt:lpstr>
      <vt:lpstr>1_自訂設計</vt:lpstr>
      <vt:lpstr>2_自訂設計</vt:lpstr>
      <vt:lpstr>太麻里鄉派案情況(114年)</vt:lpstr>
      <vt:lpstr>業務報告-派案情況</vt:lpstr>
      <vt:lpstr>業務報告-派案情況</vt:lpstr>
      <vt:lpstr>業務報告-派案情況</vt:lpstr>
      <vt:lpstr>業務報告-派案情況</vt:lpstr>
      <vt:lpstr>業務報告-派案情況</vt:lpstr>
      <vt:lpstr>業務報告-派案情況</vt:lpstr>
      <vt:lpstr>業務報告-派案情況</vt:lpstr>
      <vt:lpstr>業務報告-派案情況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104年度第一季居家服務/送餐服務行政會議</dc:title>
  <dc:creator>user</dc:creator>
  <cp:lastModifiedBy>stm36501</cp:lastModifiedBy>
  <cp:revision>1736</cp:revision>
  <cp:lastPrinted>2024-06-27T03:00:34Z</cp:lastPrinted>
  <dcterms:created xsi:type="dcterms:W3CDTF">2015-02-12T00:38:48Z</dcterms:created>
  <dcterms:modified xsi:type="dcterms:W3CDTF">2025-12-26T01:23:58Z</dcterms:modified>
</cp:coreProperties>
</file>