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8736" r:id="rId1"/>
    <p:sldMasterId id="2147488765" r:id="rId2"/>
    <p:sldMasterId id="2147488778" r:id="rId3"/>
    <p:sldMasterId id="2147488791" r:id="rId4"/>
  </p:sldMasterIdLst>
  <p:notesMasterIdLst>
    <p:notesMasterId r:id="rId14"/>
  </p:notesMasterIdLst>
  <p:handoutMasterIdLst>
    <p:handoutMasterId r:id="rId15"/>
  </p:handoutMasterIdLst>
  <p:sldIdLst>
    <p:sldId id="1093" r:id="rId5"/>
    <p:sldId id="1013" r:id="rId6"/>
    <p:sldId id="1025" r:id="rId7"/>
    <p:sldId id="1087" r:id="rId8"/>
    <p:sldId id="1088" r:id="rId9"/>
    <p:sldId id="1089" r:id="rId10"/>
    <p:sldId id="1090" r:id="rId11"/>
    <p:sldId id="1091" r:id="rId12"/>
    <p:sldId id="1092" r:id="rId13"/>
  </p:sldIdLst>
  <p:sldSz cx="9144000" cy="6858000" type="screen4x3"/>
  <p:notesSz cx="6735763" cy="9866313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D06F8F0-33E1-0E2F-AAA0-798A0AE2AA7D}" name="ltcs.stmary@gmail.com" initials="l" userId="126bcf53d75a8171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亞妘 謝" initials="亞謝" lastIdx="16" clrIdx="0">
    <p:extLst>
      <p:ext uri="{19B8F6BF-5375-455C-9EA6-DF929625EA0E}">
        <p15:presenceInfo xmlns:p15="http://schemas.microsoft.com/office/powerpoint/2012/main" userId="2feb7b2a067cd72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CC"/>
    <a:srgbClr val="006C31"/>
    <a:srgbClr val="007E39"/>
    <a:srgbClr val="FF3399"/>
    <a:srgbClr val="3366FF"/>
    <a:srgbClr val="ECF84A"/>
    <a:srgbClr val="FF0066"/>
    <a:srgbClr val="000066"/>
    <a:srgbClr val="00FF99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中等深淺樣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505E3EF-67EA-436B-97B2-0124C06EBD24}" styleName="中等深淺樣式 4 - 輔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中等深淺樣式 1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中等深淺樣式 1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中等深淺樣式 1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9012ECD-51FC-41F1-AA8D-1B2483CD663E}" styleName="淺色樣式 2 - 輔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淺色樣式 3 - 輔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EBBBCC-DAD2-459C-BE2E-F6DE35CF9A28}" styleName="深色樣式 2 - 輔色 3/輔色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344D84-9AFB-497E-A393-DC336BA19D2E}" styleName="中等深淺樣式 3 - 輔色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中等深淺樣式 3 - 輔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佈景主題樣式 2 - 輔色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佈景主題樣式 2 - 輔色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25E5076-3810-47DD-B79F-674D7AD40C01}" styleName="深色樣式 1 - 輔色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深色樣式 1 - 輔色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深色樣式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深色樣式 2 - 輔色 1/輔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深色樣式 2 - 輔色 5/輔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75DCB02-9BB8-47FD-8907-85C794F793BA}" styleName="佈景主題樣式 1 - 輔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佈景主題樣式 1 - 輔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4" autoAdjust="0"/>
    <p:restoredTop sz="88283" autoAdjust="0"/>
  </p:normalViewPr>
  <p:slideViewPr>
    <p:cSldViewPr>
      <p:cViewPr varScale="1">
        <p:scale>
          <a:sx n="128" d="100"/>
          <a:sy n="128" d="100"/>
        </p:scale>
        <p:origin x="1152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87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6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75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亞妘 謝" userId="2feb7b2a067cd72b" providerId="LiveId" clId="{21EBF388-714F-4F82-B541-03913FCCF256}"/>
    <pc:docChg chg="undo redo custSel addSld modSld">
      <pc:chgData name="亞妘 謝" userId="2feb7b2a067cd72b" providerId="LiveId" clId="{21EBF388-714F-4F82-B541-03913FCCF256}" dt="2024-12-10T18:09:42.978" v="855" actId="20577"/>
      <pc:docMkLst>
        <pc:docMk/>
      </pc:docMkLst>
      <pc:sldChg chg="modSp mod">
        <pc:chgData name="亞妘 謝" userId="2feb7b2a067cd72b" providerId="LiveId" clId="{21EBF388-714F-4F82-B541-03913FCCF256}" dt="2024-12-10T18:08:34.003" v="846" actId="20577"/>
        <pc:sldMkLst>
          <pc:docMk/>
          <pc:sldMk cId="3249314243" sldId="1013"/>
        </pc:sldMkLst>
        <pc:graphicFrameChg chg="modGraphic">
          <ac:chgData name="亞妘 謝" userId="2feb7b2a067cd72b" providerId="LiveId" clId="{21EBF388-714F-4F82-B541-03913FCCF256}" dt="2024-12-10T18:08:34.003" v="846" actId="20577"/>
          <ac:graphicFrameMkLst>
            <pc:docMk/>
            <pc:sldMk cId="3249314243" sldId="1013"/>
            <ac:graphicFrameMk id="3" creationId="{00000000-0000-0000-0000-000000000000}"/>
          </ac:graphicFrameMkLst>
        </pc:graphicFrameChg>
      </pc:sldChg>
      <pc:sldChg chg="modSp mod">
        <pc:chgData name="亞妘 謝" userId="2feb7b2a067cd72b" providerId="LiveId" clId="{21EBF388-714F-4F82-B541-03913FCCF256}" dt="2024-12-10T18:05:24.320" v="814" actId="20577"/>
        <pc:sldMkLst>
          <pc:docMk/>
          <pc:sldMk cId="3173203353" sldId="1025"/>
        </pc:sldMkLst>
        <pc:graphicFrameChg chg="modGraphic">
          <ac:chgData name="亞妘 謝" userId="2feb7b2a067cd72b" providerId="LiveId" clId="{21EBF388-714F-4F82-B541-03913FCCF256}" dt="2024-12-10T18:05:24.320" v="814" actId="20577"/>
          <ac:graphicFrameMkLst>
            <pc:docMk/>
            <pc:sldMk cId="3173203353" sldId="1025"/>
            <ac:graphicFrameMk id="5" creationId="{00000000-0000-0000-0000-000000000000}"/>
          </ac:graphicFrameMkLst>
        </pc:graphicFrameChg>
      </pc:sldChg>
      <pc:sldChg chg="add">
        <pc:chgData name="亞妘 謝" userId="2feb7b2a067cd72b" providerId="LiveId" clId="{21EBF388-714F-4F82-B541-03913FCCF256}" dt="2024-12-10T16:57:42.967" v="3"/>
        <pc:sldMkLst>
          <pc:docMk/>
          <pc:sldMk cId="3225754047" sldId="1045"/>
        </pc:sldMkLst>
      </pc:sldChg>
      <pc:sldChg chg="add">
        <pc:chgData name="亞妘 謝" userId="2feb7b2a067cd72b" providerId="LiveId" clId="{21EBF388-714F-4F82-B541-03913FCCF256}" dt="2024-12-10T16:59:22.562" v="14"/>
        <pc:sldMkLst>
          <pc:docMk/>
          <pc:sldMk cId="3033940087" sldId="1046"/>
        </pc:sldMkLst>
      </pc:sldChg>
      <pc:sldChg chg="modSp add mod">
        <pc:chgData name="亞妘 謝" userId="2feb7b2a067cd72b" providerId="LiveId" clId="{21EBF388-714F-4F82-B541-03913FCCF256}" dt="2024-12-10T16:59:02.088" v="13"/>
        <pc:sldMkLst>
          <pc:docMk/>
          <pc:sldMk cId="4043557294" sldId="1047"/>
        </pc:sldMkLst>
        <pc:graphicFrameChg chg="mod modGraphic">
          <ac:chgData name="亞妘 謝" userId="2feb7b2a067cd72b" providerId="LiveId" clId="{21EBF388-714F-4F82-B541-03913FCCF256}" dt="2024-12-10T16:59:02.088" v="13"/>
          <ac:graphicFrameMkLst>
            <pc:docMk/>
            <pc:sldMk cId="4043557294" sldId="1047"/>
            <ac:graphicFrameMk id="4" creationId="{00000000-0000-0000-0000-000000000000}"/>
          </ac:graphicFrameMkLst>
        </pc:graphicFrameChg>
      </pc:sldChg>
      <pc:sldChg chg="modSp add mod">
        <pc:chgData name="亞妘 謝" userId="2feb7b2a067cd72b" providerId="LiveId" clId="{21EBF388-714F-4F82-B541-03913FCCF256}" dt="2024-12-10T17:00:58.240" v="26" actId="20577"/>
        <pc:sldMkLst>
          <pc:docMk/>
          <pc:sldMk cId="2315385427" sldId="1048"/>
        </pc:sldMkLst>
        <pc:graphicFrameChg chg="mod modGraphic">
          <ac:chgData name="亞妘 謝" userId="2feb7b2a067cd72b" providerId="LiveId" clId="{21EBF388-714F-4F82-B541-03913FCCF256}" dt="2024-12-10T17:00:58.240" v="26" actId="20577"/>
          <ac:graphicFrameMkLst>
            <pc:docMk/>
            <pc:sldMk cId="2315385427" sldId="1048"/>
            <ac:graphicFrameMk id="4" creationId="{00000000-0000-0000-0000-000000000000}"/>
          </ac:graphicFrameMkLst>
        </pc:graphicFrameChg>
        <pc:graphicFrameChg chg="modGraphic">
          <ac:chgData name="亞妘 謝" userId="2feb7b2a067cd72b" providerId="LiveId" clId="{21EBF388-714F-4F82-B541-03913FCCF256}" dt="2024-12-10T17:00:47.141" v="18" actId="20577"/>
          <ac:graphicFrameMkLst>
            <pc:docMk/>
            <pc:sldMk cId="2315385427" sldId="1048"/>
            <ac:graphicFrameMk id="6" creationId="{17579AFF-ED84-3EC2-DF5F-4B9540295A4B}"/>
          </ac:graphicFrameMkLst>
        </pc:graphicFrameChg>
      </pc:sldChg>
      <pc:sldChg chg="modSp mod">
        <pc:chgData name="亞妘 謝" userId="2feb7b2a067cd72b" providerId="LiveId" clId="{21EBF388-714F-4F82-B541-03913FCCF256}" dt="2024-12-10T18:09:21.514" v="853" actId="20577"/>
        <pc:sldMkLst>
          <pc:docMk/>
          <pc:sldMk cId="3341013276" sldId="1087"/>
        </pc:sldMkLst>
        <pc:graphicFrameChg chg="modGraphic">
          <ac:chgData name="亞妘 謝" userId="2feb7b2a067cd72b" providerId="LiveId" clId="{21EBF388-714F-4F82-B541-03913FCCF256}" dt="2024-12-10T18:09:21.514" v="853" actId="20577"/>
          <ac:graphicFrameMkLst>
            <pc:docMk/>
            <pc:sldMk cId="3341013276" sldId="1087"/>
            <ac:graphicFrameMk id="5" creationId="{00000000-0000-0000-0000-000000000000}"/>
          </ac:graphicFrameMkLst>
        </pc:graphicFrameChg>
      </pc:sldChg>
      <pc:sldChg chg="modSp mod">
        <pc:chgData name="亞妘 謝" userId="2feb7b2a067cd72b" providerId="LiveId" clId="{21EBF388-714F-4F82-B541-03913FCCF256}" dt="2024-12-10T18:09:42.978" v="855" actId="20577"/>
        <pc:sldMkLst>
          <pc:docMk/>
          <pc:sldMk cId="1536778876" sldId="1088"/>
        </pc:sldMkLst>
        <pc:graphicFrameChg chg="modGraphic">
          <ac:chgData name="亞妘 謝" userId="2feb7b2a067cd72b" providerId="LiveId" clId="{21EBF388-714F-4F82-B541-03913FCCF256}" dt="2024-12-10T18:09:42.978" v="855" actId="20577"/>
          <ac:graphicFrameMkLst>
            <pc:docMk/>
            <pc:sldMk cId="1536778876" sldId="1088"/>
            <ac:graphicFrameMk id="5" creationId="{00000000-0000-0000-0000-000000000000}"/>
          </ac:graphicFrameMkLst>
        </pc:graphicFrameChg>
      </pc:sldChg>
      <pc:sldChg chg="modSp mod">
        <pc:chgData name="亞妘 謝" userId="2feb7b2a067cd72b" providerId="LiveId" clId="{21EBF388-714F-4F82-B541-03913FCCF256}" dt="2024-12-10T18:03:09.250" v="775" actId="20577"/>
        <pc:sldMkLst>
          <pc:docMk/>
          <pc:sldMk cId="3041990104" sldId="1089"/>
        </pc:sldMkLst>
        <pc:spChg chg="mod">
          <ac:chgData name="亞妘 謝" userId="2feb7b2a067cd72b" providerId="LiveId" clId="{21EBF388-714F-4F82-B541-03913FCCF256}" dt="2024-12-10T17:34:06.647" v="529" actId="20577"/>
          <ac:spMkLst>
            <pc:docMk/>
            <pc:sldMk cId="3041990104" sldId="1089"/>
            <ac:spMk id="4" creationId="{7CD6B066-DC48-932A-3398-4737AA80C444}"/>
          </ac:spMkLst>
        </pc:spChg>
        <pc:graphicFrameChg chg="modGraphic">
          <ac:chgData name="亞妘 謝" userId="2feb7b2a067cd72b" providerId="LiveId" clId="{21EBF388-714F-4F82-B541-03913FCCF256}" dt="2024-12-10T18:03:09.250" v="775" actId="20577"/>
          <ac:graphicFrameMkLst>
            <pc:docMk/>
            <pc:sldMk cId="3041990104" sldId="1089"/>
            <ac:graphicFrameMk id="5" creationId="{00000000-0000-0000-0000-000000000000}"/>
          </ac:graphicFrameMkLst>
        </pc:graphicFrameChg>
      </pc:sldChg>
      <pc:sldChg chg="modSp mod">
        <pc:chgData name="亞妘 謝" userId="2feb7b2a067cd72b" providerId="LiveId" clId="{21EBF388-714F-4F82-B541-03913FCCF256}" dt="2024-12-10T18:08:49.586" v="850" actId="20577"/>
        <pc:sldMkLst>
          <pc:docMk/>
          <pc:sldMk cId="473154108" sldId="1090"/>
        </pc:sldMkLst>
        <pc:graphicFrameChg chg="modGraphic">
          <ac:chgData name="亞妘 謝" userId="2feb7b2a067cd72b" providerId="LiveId" clId="{21EBF388-714F-4F82-B541-03913FCCF256}" dt="2024-12-10T18:08:49.586" v="850" actId="20577"/>
          <ac:graphicFrameMkLst>
            <pc:docMk/>
            <pc:sldMk cId="473154108" sldId="1090"/>
            <ac:graphicFrameMk id="5" creationId="{00000000-0000-0000-0000-000000000000}"/>
          </ac:graphicFrameMkLst>
        </pc:graphicFrameChg>
      </pc:sldChg>
      <pc:sldChg chg="modSp mod">
        <pc:chgData name="亞妘 謝" userId="2feb7b2a067cd72b" providerId="LiveId" clId="{21EBF388-714F-4F82-B541-03913FCCF256}" dt="2024-12-10T18:09:04.968" v="852" actId="20577"/>
        <pc:sldMkLst>
          <pc:docMk/>
          <pc:sldMk cId="3616833680" sldId="1091"/>
        </pc:sldMkLst>
        <pc:graphicFrameChg chg="modGraphic">
          <ac:chgData name="亞妘 謝" userId="2feb7b2a067cd72b" providerId="LiveId" clId="{21EBF388-714F-4F82-B541-03913FCCF256}" dt="2024-12-10T18:09:04.968" v="852" actId="20577"/>
          <ac:graphicFrameMkLst>
            <pc:docMk/>
            <pc:sldMk cId="3616833680" sldId="1091"/>
            <ac:graphicFrameMk id="5" creationId="{00000000-0000-0000-0000-000000000000}"/>
          </ac:graphicFrameMkLst>
        </pc:graphicFrameChg>
      </pc:sldChg>
      <pc:sldChg chg="modSp mod">
        <pc:chgData name="亞妘 謝" userId="2feb7b2a067cd72b" providerId="LiveId" clId="{21EBF388-714F-4F82-B541-03913FCCF256}" dt="2024-12-10T18:05:11.339" v="812" actId="20577"/>
        <pc:sldMkLst>
          <pc:docMk/>
          <pc:sldMk cId="4258564721" sldId="1092"/>
        </pc:sldMkLst>
        <pc:graphicFrameChg chg="modGraphic">
          <ac:chgData name="亞妘 謝" userId="2feb7b2a067cd72b" providerId="LiveId" clId="{21EBF388-714F-4F82-B541-03913FCCF256}" dt="2024-12-10T18:05:11.339" v="812" actId="20577"/>
          <ac:graphicFrameMkLst>
            <pc:docMk/>
            <pc:sldMk cId="4258564721" sldId="1092"/>
            <ac:graphicFrameMk id="5" creationId="{00000000-0000-0000-0000-000000000000}"/>
          </ac:graphicFrameMkLst>
        </pc:graphicFrameChg>
      </pc:sldChg>
      <pc:sldChg chg="modSp mod">
        <pc:chgData name="亞妘 謝" userId="2feb7b2a067cd72b" providerId="LiveId" clId="{21EBF388-714F-4F82-B541-03913FCCF256}" dt="2024-12-10T17:05:35.962" v="70" actId="20577"/>
        <pc:sldMkLst>
          <pc:docMk/>
          <pc:sldMk cId="2163869808" sldId="1121"/>
        </pc:sldMkLst>
        <pc:spChg chg="mod">
          <ac:chgData name="亞妘 謝" userId="2feb7b2a067cd72b" providerId="LiveId" clId="{21EBF388-714F-4F82-B541-03913FCCF256}" dt="2024-12-10T17:05:35.962" v="70" actId="20577"/>
          <ac:spMkLst>
            <pc:docMk/>
            <pc:sldMk cId="2163869808" sldId="1121"/>
            <ac:spMk id="2" creationId="{00000000-0000-0000-0000-000000000000}"/>
          </ac:spMkLst>
        </pc:spChg>
      </pc:sldChg>
      <pc:sldChg chg="addSp modSp mod">
        <pc:chgData name="亞妘 謝" userId="2feb7b2a067cd72b" providerId="LiveId" clId="{21EBF388-714F-4F82-B541-03913FCCF256}" dt="2024-12-10T17:18:21.778" v="412" actId="20577"/>
        <pc:sldMkLst>
          <pc:docMk/>
          <pc:sldMk cId="2291623807" sldId="1128"/>
        </pc:sldMkLst>
        <pc:spChg chg="add mod">
          <ac:chgData name="亞妘 謝" userId="2feb7b2a067cd72b" providerId="LiveId" clId="{21EBF388-714F-4F82-B541-03913FCCF256}" dt="2024-12-10T17:06:03.430" v="92" actId="20577"/>
          <ac:spMkLst>
            <pc:docMk/>
            <pc:sldMk cId="2291623807" sldId="1128"/>
            <ac:spMk id="2" creationId="{3327B97E-43DF-248F-EB6B-C3E513C101F8}"/>
          </ac:spMkLst>
        </pc:spChg>
        <pc:spChg chg="mod">
          <ac:chgData name="亞妘 謝" userId="2feb7b2a067cd72b" providerId="LiveId" clId="{21EBF388-714F-4F82-B541-03913FCCF256}" dt="2024-12-10T17:18:21.778" v="412" actId="20577"/>
          <ac:spMkLst>
            <pc:docMk/>
            <pc:sldMk cId="2291623807" sldId="1128"/>
            <ac:spMk id="4" creationId="{9ACD3E75-AF3A-174E-58AF-FDC09F6967D2}"/>
          </ac:spMkLst>
        </pc:spChg>
      </pc:sldChg>
      <pc:sldChg chg="addSp modSp mod">
        <pc:chgData name="亞妘 謝" userId="2feb7b2a067cd72b" providerId="LiveId" clId="{21EBF388-714F-4F82-B541-03913FCCF256}" dt="2024-12-10T16:55:15.762" v="2" actId="164"/>
        <pc:sldMkLst>
          <pc:docMk/>
          <pc:sldMk cId="1158138952" sldId="1132"/>
        </pc:sldMkLst>
        <pc:spChg chg="mod">
          <ac:chgData name="亞妘 謝" userId="2feb7b2a067cd72b" providerId="LiveId" clId="{21EBF388-714F-4F82-B541-03913FCCF256}" dt="2024-12-10T16:55:15.762" v="2" actId="164"/>
          <ac:spMkLst>
            <pc:docMk/>
            <pc:sldMk cId="1158138952" sldId="1132"/>
            <ac:spMk id="7" creationId="{CBB1BB53-6FAC-977E-CB53-8BED6A52B83C}"/>
          </ac:spMkLst>
        </pc:spChg>
        <pc:grpChg chg="add mod">
          <ac:chgData name="亞妘 謝" userId="2feb7b2a067cd72b" providerId="LiveId" clId="{21EBF388-714F-4F82-B541-03913FCCF256}" dt="2024-12-10T16:55:15.762" v="2" actId="164"/>
          <ac:grpSpMkLst>
            <pc:docMk/>
            <pc:sldMk cId="1158138952" sldId="1132"/>
            <ac:grpSpMk id="8" creationId="{7A362B2D-7C70-A594-A6BE-A8AFFF62F2F4}"/>
          </ac:grpSpMkLst>
        </pc:grpChg>
        <pc:picChg chg="mod">
          <ac:chgData name="亞妘 謝" userId="2feb7b2a067cd72b" providerId="LiveId" clId="{21EBF388-714F-4F82-B541-03913FCCF256}" dt="2024-12-10T16:55:15.762" v="2" actId="164"/>
          <ac:picMkLst>
            <pc:docMk/>
            <pc:sldMk cId="1158138952" sldId="1132"/>
            <ac:picMk id="5" creationId="{591C824E-05FF-5CC9-16C7-7EE55063DC38}"/>
          </ac:picMkLst>
        </pc:picChg>
      </pc:sldChg>
      <pc:sldChg chg="add">
        <pc:chgData name="亞妘 謝" userId="2feb7b2a067cd72b" providerId="LiveId" clId="{21EBF388-714F-4F82-B541-03913FCCF256}" dt="2024-12-10T17:05:28" v="50"/>
        <pc:sldMkLst>
          <pc:docMk/>
          <pc:sldMk cId="264946551" sldId="1133"/>
        </pc:sldMkLst>
      </pc:sldChg>
      <pc:sldChg chg="addSp delSp modSp add mod">
        <pc:chgData name="亞妘 謝" userId="2feb7b2a067cd72b" providerId="LiveId" clId="{21EBF388-714F-4F82-B541-03913FCCF256}" dt="2024-12-10T17:24:02.344" v="523" actId="14100"/>
        <pc:sldMkLst>
          <pc:docMk/>
          <pc:sldMk cId="1488629295" sldId="1134"/>
        </pc:sldMkLst>
        <pc:spChg chg="mod">
          <ac:chgData name="亞妘 謝" userId="2feb7b2a067cd72b" providerId="LiveId" clId="{21EBF388-714F-4F82-B541-03913FCCF256}" dt="2024-12-10T17:21:45.496" v="490" actId="1035"/>
          <ac:spMkLst>
            <pc:docMk/>
            <pc:sldMk cId="1488629295" sldId="1134"/>
            <ac:spMk id="4" creationId="{C36B6077-3FAC-C8E0-0BC8-30914629BD3F}"/>
          </ac:spMkLst>
        </pc:spChg>
        <pc:graphicFrameChg chg="del">
          <ac:chgData name="亞妘 謝" userId="2feb7b2a067cd72b" providerId="LiveId" clId="{21EBF388-714F-4F82-B541-03913FCCF256}" dt="2024-12-10T17:20:49.163" v="414" actId="478"/>
          <ac:graphicFrameMkLst>
            <pc:docMk/>
            <pc:sldMk cId="1488629295" sldId="1134"/>
            <ac:graphicFrameMk id="5" creationId="{5FB03014-49B0-CF4F-8651-16EE22B1A695}"/>
          </ac:graphicFrameMkLst>
        </pc:graphicFrameChg>
        <pc:picChg chg="add del">
          <ac:chgData name="亞妘 謝" userId="2feb7b2a067cd72b" providerId="LiveId" clId="{21EBF388-714F-4F82-B541-03913FCCF256}" dt="2024-12-10T17:21:23.657" v="484" actId="478"/>
          <ac:picMkLst>
            <pc:docMk/>
            <pc:sldMk cId="1488629295" sldId="1134"/>
            <ac:picMk id="2" creationId="{35CDC910-A4C2-5E62-2DEB-A166F9F59E53}"/>
          </ac:picMkLst>
        </pc:picChg>
        <pc:picChg chg="add mod">
          <ac:chgData name="亞妘 謝" userId="2feb7b2a067cd72b" providerId="LiveId" clId="{21EBF388-714F-4F82-B541-03913FCCF256}" dt="2024-12-10T17:24:02.344" v="523" actId="14100"/>
          <ac:picMkLst>
            <pc:docMk/>
            <pc:sldMk cId="1488629295" sldId="1134"/>
            <ac:picMk id="3" creationId="{CC9DD1CA-9862-C69D-FE26-9B7CC74ADEBC}"/>
          </ac:picMkLst>
        </pc:picChg>
      </pc:sldChg>
      <pc:sldChg chg="addSp delSp modSp add mod">
        <pc:chgData name="亞妘 謝" userId="2feb7b2a067cd72b" providerId="LiveId" clId="{21EBF388-714F-4F82-B541-03913FCCF256}" dt="2024-12-10T17:23:49.145" v="521" actId="1076"/>
        <pc:sldMkLst>
          <pc:docMk/>
          <pc:sldMk cId="4077804648" sldId="1135"/>
        </pc:sldMkLst>
        <pc:spChg chg="mod">
          <ac:chgData name="亞妘 謝" userId="2feb7b2a067cd72b" providerId="LiveId" clId="{21EBF388-714F-4F82-B541-03913FCCF256}" dt="2024-12-10T17:22:16.537" v="515" actId="20577"/>
          <ac:spMkLst>
            <pc:docMk/>
            <pc:sldMk cId="4077804648" sldId="1135"/>
            <ac:spMk id="4" creationId="{D070BD3D-43BB-0C92-91D3-243A899D2491}"/>
          </ac:spMkLst>
        </pc:spChg>
        <pc:picChg chg="add mod">
          <ac:chgData name="亞妘 謝" userId="2feb7b2a067cd72b" providerId="LiveId" clId="{21EBF388-714F-4F82-B541-03913FCCF256}" dt="2024-12-10T17:23:49.145" v="521" actId="1076"/>
          <ac:picMkLst>
            <pc:docMk/>
            <pc:sldMk cId="4077804648" sldId="1135"/>
            <ac:picMk id="2" creationId="{8CBBD61A-3876-62F9-D8B8-629F2436B0F7}"/>
          </ac:picMkLst>
        </pc:picChg>
        <pc:picChg chg="del">
          <ac:chgData name="亞妘 謝" userId="2feb7b2a067cd72b" providerId="LiveId" clId="{21EBF388-714F-4F82-B541-03913FCCF256}" dt="2024-12-10T17:22:19.785" v="516" actId="478"/>
          <ac:picMkLst>
            <pc:docMk/>
            <pc:sldMk cId="4077804648" sldId="1135"/>
            <ac:picMk id="3" creationId="{4AD3EF99-AF41-EA05-1083-47DE573F0101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="" xmlns:a16="http://schemas.microsoft.com/office/drawing/2014/main" id="{05E8C9E2-BF29-4E92-91A3-2DB937D4817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468" cy="494019"/>
          </a:xfrm>
          <a:prstGeom prst="rect">
            <a:avLst/>
          </a:prstGeom>
        </p:spPr>
        <p:txBody>
          <a:bodyPr vert="horz" lIns="90755" tIns="45378" rIns="90755" bIns="45378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="" xmlns:a16="http://schemas.microsoft.com/office/drawing/2014/main" id="{7A592CF2-7ED2-4DB6-9BAC-96BDA4601E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4191" y="1"/>
            <a:ext cx="2920020" cy="494019"/>
          </a:xfrm>
          <a:prstGeom prst="rect">
            <a:avLst/>
          </a:prstGeom>
        </p:spPr>
        <p:txBody>
          <a:bodyPr vert="horz" lIns="90755" tIns="45378" rIns="90755" bIns="45378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D877CE8-1FAF-47B7-8CC2-E9380D6727B5}" type="datetimeFigureOut">
              <a:rPr lang="zh-TW" altLang="en-US"/>
              <a:pPr>
                <a:defRPr/>
              </a:pPr>
              <a:t>2025/12/24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8C207740-035D-4D67-8305-6F7BF3607E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0730"/>
            <a:ext cx="2918468" cy="494019"/>
          </a:xfrm>
          <a:prstGeom prst="rect">
            <a:avLst/>
          </a:prstGeom>
        </p:spPr>
        <p:txBody>
          <a:bodyPr vert="horz" lIns="90755" tIns="45378" rIns="90755" bIns="45378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1EFA9AEE-D346-44FE-B3FE-ED9C3E6785F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4191" y="9370730"/>
            <a:ext cx="2920020" cy="494019"/>
          </a:xfrm>
          <a:prstGeom prst="rect">
            <a:avLst/>
          </a:prstGeom>
        </p:spPr>
        <p:txBody>
          <a:bodyPr vert="horz" wrap="square" lIns="90755" tIns="45378" rIns="90755" bIns="4537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E9BE1AE-8C75-4197-913A-B56C0794702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76644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="" xmlns:a16="http://schemas.microsoft.com/office/drawing/2014/main" id="{BD027AAF-36BC-41F3-B7BA-955752F487F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468" cy="494019"/>
          </a:xfrm>
          <a:prstGeom prst="rect">
            <a:avLst/>
          </a:prstGeom>
        </p:spPr>
        <p:txBody>
          <a:bodyPr vert="horz" lIns="90755" tIns="45378" rIns="90755" bIns="45378" rtlCol="0"/>
          <a:lstStyle>
            <a:lvl1pPr algn="l" eaLnBrk="1" hangingPunct="1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="" xmlns:a16="http://schemas.microsoft.com/office/drawing/2014/main" id="{BF088B45-E49F-4D1C-97F4-BBE8FCAEAAD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14191" y="1"/>
            <a:ext cx="2920020" cy="494019"/>
          </a:xfrm>
          <a:prstGeom prst="rect">
            <a:avLst/>
          </a:prstGeom>
        </p:spPr>
        <p:txBody>
          <a:bodyPr vert="horz" lIns="90755" tIns="45378" rIns="90755" bIns="45378" rtlCol="0"/>
          <a:lstStyle>
            <a:lvl1pPr algn="r" eaLnBrk="1" hangingPunct="1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E5D7763D-8D34-4A9F-B9E8-7B0CB932F620}" type="datetimeFigureOut">
              <a:rPr lang="zh-TW" altLang="en-US"/>
              <a:pPr>
                <a:defRPr/>
              </a:pPr>
              <a:t>2025/12/24</a:t>
            </a:fld>
            <a:endParaRPr lang="zh-TW" altLang="en-US"/>
          </a:p>
        </p:txBody>
      </p:sp>
      <p:sp>
        <p:nvSpPr>
          <p:cNvPr id="4" name="投影片圖像版面配置區 3">
            <a:extLst>
              <a:ext uri="{FF2B5EF4-FFF2-40B4-BE49-F238E27FC236}">
                <a16:creationId xmlns="" xmlns:a16="http://schemas.microsoft.com/office/drawing/2014/main" id="{984AED9D-30F7-4FBE-9CF6-D9F2B89716C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55" tIns="45378" rIns="90755" bIns="45378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>
            <a:extLst>
              <a:ext uri="{FF2B5EF4-FFF2-40B4-BE49-F238E27FC236}">
                <a16:creationId xmlns="" xmlns:a16="http://schemas.microsoft.com/office/drawing/2014/main" id="{6619BF7D-5349-4FA9-AC9E-99C713102D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732" y="4686930"/>
            <a:ext cx="5388300" cy="4439919"/>
          </a:xfrm>
          <a:prstGeom prst="rect">
            <a:avLst/>
          </a:prstGeom>
        </p:spPr>
        <p:txBody>
          <a:bodyPr vert="horz" lIns="90755" tIns="45378" rIns="90755" bIns="45378" rtlCol="0">
            <a:normAutofit/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>
            <a:extLst>
              <a:ext uri="{FF2B5EF4-FFF2-40B4-BE49-F238E27FC236}">
                <a16:creationId xmlns="" xmlns:a16="http://schemas.microsoft.com/office/drawing/2014/main" id="{A22C8F08-6A18-4E8A-8D67-FB0C444F5BE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370730"/>
            <a:ext cx="2918468" cy="494019"/>
          </a:xfrm>
          <a:prstGeom prst="rect">
            <a:avLst/>
          </a:prstGeom>
        </p:spPr>
        <p:txBody>
          <a:bodyPr vert="horz" lIns="90755" tIns="45378" rIns="90755" bIns="45378" rtlCol="0" anchor="b"/>
          <a:lstStyle>
            <a:lvl1pPr algn="l" eaLnBrk="1" hangingPunct="1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="" xmlns:a16="http://schemas.microsoft.com/office/drawing/2014/main" id="{76B94D5D-47AF-4F85-A292-1E47A61CEC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4191" y="9370730"/>
            <a:ext cx="2920020" cy="494019"/>
          </a:xfrm>
          <a:prstGeom prst="rect">
            <a:avLst/>
          </a:prstGeom>
        </p:spPr>
        <p:txBody>
          <a:bodyPr vert="horz" wrap="square" lIns="90755" tIns="45378" rIns="90755" bIns="4537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1FB5144-9FA7-4AA8-BF41-63BE1EF02DD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9105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="" xmlns:a16="http://schemas.microsoft.com/office/drawing/2014/main" id="{3ACDEE1B-76E8-44D4-B1EE-513A81C96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480EA-AD8E-47FD-B601-91EC297037BC}" type="datetimeFigureOut">
              <a:rPr lang="zh-TW" altLang="en-US"/>
              <a:pPr>
                <a:defRPr/>
              </a:pPr>
              <a:t>2025/12/24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="" xmlns:a16="http://schemas.microsoft.com/office/drawing/2014/main" id="{4E391142-5D11-47B7-9F78-F764A1683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="" xmlns:a16="http://schemas.microsoft.com/office/drawing/2014/main" id="{E05B6255-A9AF-4614-A383-D7D8D237A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68B8E-0367-4859-B55E-11ADD07FC64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3218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="" xmlns:a16="http://schemas.microsoft.com/office/drawing/2014/main" id="{DBBC9236-BD73-4C7C-A008-D0980967D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ECFCC-DD8F-47F6-8642-25128CDBFC74}" type="datetimeFigureOut">
              <a:rPr lang="zh-TW" altLang="en-US"/>
              <a:pPr>
                <a:defRPr/>
              </a:pPr>
              <a:t>2025/12/24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="" xmlns:a16="http://schemas.microsoft.com/office/drawing/2014/main" id="{FB31522C-9404-4D83-B05A-8B59CA9DA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="" xmlns:a16="http://schemas.microsoft.com/office/drawing/2014/main" id="{C9852D39-083B-45CD-B9B8-57718E7E0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AAF9D-D53D-4895-B5EC-575B71B76F1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672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="" xmlns:a16="http://schemas.microsoft.com/office/drawing/2014/main" id="{98D48263-8151-488A-A43D-031E5AA83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AB19CD-A6A8-4021-9BFA-3E04F19111DE}" type="datetimeFigureOut">
              <a:rPr lang="zh-TW" altLang="en-US"/>
              <a:pPr>
                <a:defRPr/>
              </a:pPr>
              <a:t>2025/12/24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="" xmlns:a16="http://schemas.microsoft.com/office/drawing/2014/main" id="{7580683D-237E-4213-989A-B0BB58557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="" xmlns:a16="http://schemas.microsoft.com/office/drawing/2014/main" id="{B1518D54-9689-4916-A32B-37D0EC31A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C15B2-02BE-4976-92F3-AB6C6D544D0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1017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4134717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4868788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483398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8524675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685553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7076486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0207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170679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="" xmlns:a16="http://schemas.microsoft.com/office/drawing/2014/main" id="{FC7937D1-D910-40F4-BE18-D22BF8888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9B470-B4CC-4355-B2F0-FA10CD70FFDE}" type="datetimeFigureOut">
              <a:rPr lang="zh-TW" altLang="en-US"/>
              <a:pPr>
                <a:defRPr/>
              </a:pPr>
              <a:t>2025/12/24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="" xmlns:a16="http://schemas.microsoft.com/office/drawing/2014/main" id="{73ADBAEF-7DB1-4F82-B3FE-398A5C33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="" xmlns:a16="http://schemas.microsoft.com/office/drawing/2014/main" id="{AC838A6F-25DE-4F31-916D-4A4A1B968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8F8B6-D849-4C82-9152-CEDC5AAAFE3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87472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460425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6873486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4662955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11188299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11936436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9479846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1598932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5803790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44045273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364841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="" xmlns:a16="http://schemas.microsoft.com/office/drawing/2014/main" id="{8F8CE3C6-3712-4AE6-992A-EA5B3FE56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C3ED8-1C36-4482-A01D-3E5D1564AF07}" type="datetimeFigureOut">
              <a:rPr lang="zh-TW" altLang="en-US"/>
              <a:pPr>
                <a:defRPr/>
              </a:pPr>
              <a:t>2025/12/24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="" xmlns:a16="http://schemas.microsoft.com/office/drawing/2014/main" id="{639AEED3-3259-4AC2-8138-0CB266B15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="" xmlns:a16="http://schemas.microsoft.com/office/drawing/2014/main" id="{8F0271E3-EDF8-4A9F-A146-DFFFCABD2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E77B6-FEDE-4D10-8B66-DA42AF6EAF1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4531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48792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474157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60120551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54039029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7383165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395762248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76920206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46477594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87330316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67142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="" xmlns:a16="http://schemas.microsoft.com/office/drawing/2014/main" id="{EBF2CB56-6279-483A-A095-C35A254C8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1D002-FDFE-4962-AFC3-41A17A7DFEF3}" type="datetimeFigureOut">
              <a:rPr lang="zh-TW" altLang="en-US"/>
              <a:pPr>
                <a:defRPr/>
              </a:pPr>
              <a:t>2025/12/24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="" xmlns:a16="http://schemas.microsoft.com/office/drawing/2014/main" id="{DACECC6E-2E66-4CDD-B8AD-00DA984B8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="" xmlns:a16="http://schemas.microsoft.com/office/drawing/2014/main" id="{D377C3A2-EDB2-4DE8-AAF5-CC9E747D5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C0FB4-9428-4B8C-A73D-AF4547CF3EE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417984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16935905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350346808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757090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23532925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80066531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50850780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97402820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2431468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>
            <a:extLst>
              <a:ext uri="{FF2B5EF4-FFF2-40B4-BE49-F238E27FC236}">
                <a16:creationId xmlns="" xmlns:a16="http://schemas.microsoft.com/office/drawing/2014/main" id="{217A7781-D3C8-4006-A695-72A97A389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6E8BA-B98D-440B-9447-2FFA3AB008F1}" type="datetimeFigureOut">
              <a:rPr lang="zh-TW" altLang="en-US"/>
              <a:pPr>
                <a:defRPr/>
              </a:pPr>
              <a:t>2025/12/24</a:t>
            </a:fld>
            <a:endParaRPr lang="zh-TW" altLang="en-US"/>
          </a:p>
        </p:txBody>
      </p:sp>
      <p:sp>
        <p:nvSpPr>
          <p:cNvPr id="8" name="頁尾版面配置區 4">
            <a:extLst>
              <a:ext uri="{FF2B5EF4-FFF2-40B4-BE49-F238E27FC236}">
                <a16:creationId xmlns="" xmlns:a16="http://schemas.microsoft.com/office/drawing/2014/main" id="{27850436-FEF2-429A-A6AE-71A7D7D0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>
            <a:extLst>
              <a:ext uri="{FF2B5EF4-FFF2-40B4-BE49-F238E27FC236}">
                <a16:creationId xmlns="" xmlns:a16="http://schemas.microsoft.com/office/drawing/2014/main" id="{8D906760-5EAC-4AEE-896D-0835BC2F3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64D78-49AE-459D-9995-E0FDD188FD3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0881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>
            <a:extLst>
              <a:ext uri="{FF2B5EF4-FFF2-40B4-BE49-F238E27FC236}">
                <a16:creationId xmlns="" xmlns:a16="http://schemas.microsoft.com/office/drawing/2014/main" id="{2CF8F146-B329-403D-9EF2-9B6D68487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97A16-D30D-477D-AB85-EB8A7D94D610}" type="datetimeFigureOut">
              <a:rPr lang="zh-TW" altLang="en-US"/>
              <a:pPr>
                <a:defRPr/>
              </a:pPr>
              <a:t>2025/12/24</a:t>
            </a:fld>
            <a:endParaRPr lang="zh-TW" altLang="en-US"/>
          </a:p>
        </p:txBody>
      </p:sp>
      <p:sp>
        <p:nvSpPr>
          <p:cNvPr id="4" name="頁尾版面配置區 4">
            <a:extLst>
              <a:ext uri="{FF2B5EF4-FFF2-40B4-BE49-F238E27FC236}">
                <a16:creationId xmlns="" xmlns:a16="http://schemas.microsoft.com/office/drawing/2014/main" id="{EF58A20A-1D7A-44B6-9469-7B99328B5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>
            <a:extLst>
              <a:ext uri="{FF2B5EF4-FFF2-40B4-BE49-F238E27FC236}">
                <a16:creationId xmlns="" xmlns:a16="http://schemas.microsoft.com/office/drawing/2014/main" id="{5CCFCD4A-EF0F-4A9B-91E2-B0556D13A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953BF-BFD8-4EA5-90AD-B6FBF483547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6901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>
            <a:extLst>
              <a:ext uri="{FF2B5EF4-FFF2-40B4-BE49-F238E27FC236}">
                <a16:creationId xmlns="" xmlns:a16="http://schemas.microsoft.com/office/drawing/2014/main" id="{FA2990DB-0F04-4A69-B10E-06A73CAE3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7B177-217A-45A9-AAFB-E64BE776FF32}" type="datetimeFigureOut">
              <a:rPr lang="zh-TW" altLang="en-US"/>
              <a:pPr>
                <a:defRPr/>
              </a:pPr>
              <a:t>2025/12/24</a:t>
            </a:fld>
            <a:endParaRPr lang="zh-TW" altLang="en-US"/>
          </a:p>
        </p:txBody>
      </p:sp>
      <p:sp>
        <p:nvSpPr>
          <p:cNvPr id="3" name="頁尾版面配置區 4">
            <a:extLst>
              <a:ext uri="{FF2B5EF4-FFF2-40B4-BE49-F238E27FC236}">
                <a16:creationId xmlns="" xmlns:a16="http://schemas.microsoft.com/office/drawing/2014/main" id="{60637FEF-4673-44F9-93D4-A73096722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>
            <a:extLst>
              <a:ext uri="{FF2B5EF4-FFF2-40B4-BE49-F238E27FC236}">
                <a16:creationId xmlns="" xmlns:a16="http://schemas.microsoft.com/office/drawing/2014/main" id="{4BB4673B-3CBD-42AD-B4B9-CE181505E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9A41B-1101-42D9-A992-9D5E99A6FDB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1475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="" xmlns:a16="http://schemas.microsoft.com/office/drawing/2014/main" id="{107319D2-7E65-4A09-9D39-11CA59719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12D24-81E5-49A4-8C74-D79FA9076A8E}" type="datetimeFigureOut">
              <a:rPr lang="zh-TW" altLang="en-US"/>
              <a:pPr>
                <a:defRPr/>
              </a:pPr>
              <a:t>2025/12/24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="" xmlns:a16="http://schemas.microsoft.com/office/drawing/2014/main" id="{18870C90-FAC3-44F0-A01F-877741F8A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="" xmlns:a16="http://schemas.microsoft.com/office/drawing/2014/main" id="{DA334DD6-F946-4F66-A079-9EDD5F08F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0C472-95E9-49D5-8122-8221D6947D1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6710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="" xmlns:a16="http://schemas.microsoft.com/office/drawing/2014/main" id="{167B4B4F-38DD-4BBC-B7F1-6DFACA1F1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62E71-7A2D-4D6C-AE68-C28BF4D119D5}" type="datetimeFigureOut">
              <a:rPr lang="zh-TW" altLang="en-US"/>
              <a:pPr>
                <a:defRPr/>
              </a:pPr>
              <a:t>2025/12/24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="" xmlns:a16="http://schemas.microsoft.com/office/drawing/2014/main" id="{3684D132-EA72-4B64-BDAB-FE3E2BCE7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="" xmlns:a16="http://schemas.microsoft.com/office/drawing/2014/main" id="{6C1DB30B-2158-4E56-854C-38110775D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96AD7-6FB4-46AE-BDBD-196A280B284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9400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>
            <a:extLst>
              <a:ext uri="{FF2B5EF4-FFF2-40B4-BE49-F238E27FC236}">
                <a16:creationId xmlns="" xmlns:a16="http://schemas.microsoft.com/office/drawing/2014/main" id="{74BA7B59-B10E-43C7-8667-CF1ACFAE31C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>
            <a:extLst>
              <a:ext uri="{FF2B5EF4-FFF2-40B4-BE49-F238E27FC236}">
                <a16:creationId xmlns="" xmlns:a16="http://schemas.microsoft.com/office/drawing/2014/main" id="{7487A76A-52B6-4D75-BCCE-74ADCC268A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="" xmlns:a16="http://schemas.microsoft.com/office/drawing/2014/main" id="{A2258A34-0D59-4589-B44A-45C612E66C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87E680BE-8D60-4003-B39C-EC6B55491B41}" type="datetimeFigureOut">
              <a:rPr lang="zh-TW" altLang="en-US"/>
              <a:pPr>
                <a:defRPr/>
              </a:pPr>
              <a:t>2025/12/24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="" xmlns:a16="http://schemas.microsoft.com/office/drawing/2014/main" id="{709AAF46-F1D8-4E71-81CC-8E2698227D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="" xmlns:a16="http://schemas.microsoft.com/office/drawing/2014/main" id="{2D8735DD-6AD3-48DA-A02F-DAA5B8AA8B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0669B31-EE6D-477B-A40C-159D8E22320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737" r:id="rId1"/>
    <p:sldLayoutId id="2147488738" r:id="rId2"/>
    <p:sldLayoutId id="2147488739" r:id="rId3"/>
    <p:sldLayoutId id="2147488740" r:id="rId4"/>
    <p:sldLayoutId id="2147488741" r:id="rId5"/>
    <p:sldLayoutId id="2147488742" r:id="rId6"/>
    <p:sldLayoutId id="2147488743" r:id="rId7"/>
    <p:sldLayoutId id="2147488744" r:id="rId8"/>
    <p:sldLayoutId id="2147488745" r:id="rId9"/>
    <p:sldLayoutId id="2147488746" r:id="rId10"/>
    <p:sldLayoutId id="214748874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 descr="20110928-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-4763"/>
            <a:ext cx="9139237" cy="686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877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766" r:id="rId1"/>
    <p:sldLayoutId id="2147488767" r:id="rId2"/>
    <p:sldLayoutId id="2147488768" r:id="rId3"/>
    <p:sldLayoutId id="2147488769" r:id="rId4"/>
    <p:sldLayoutId id="2147488770" r:id="rId5"/>
    <p:sldLayoutId id="2147488771" r:id="rId6"/>
    <p:sldLayoutId id="2147488772" r:id="rId7"/>
    <p:sldLayoutId id="2147488773" r:id="rId8"/>
    <p:sldLayoutId id="2147488774" r:id="rId9"/>
    <p:sldLayoutId id="2147488775" r:id="rId10"/>
    <p:sldLayoutId id="2147488776" r:id="rId11"/>
    <p:sldLayoutId id="214748877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 descr="20110928-3">
            <a:extLst>
              <a:ext uri="{FF2B5EF4-FFF2-40B4-BE49-F238E27FC236}">
                <a16:creationId xmlns="" xmlns:a16="http://schemas.microsoft.com/office/drawing/2014/main" id="{C475B34B-13B2-9661-7C2E-171D2923488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-4763"/>
            <a:ext cx="9139237" cy="686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38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779" r:id="rId1"/>
    <p:sldLayoutId id="2147488780" r:id="rId2"/>
    <p:sldLayoutId id="2147488781" r:id="rId3"/>
    <p:sldLayoutId id="2147488782" r:id="rId4"/>
    <p:sldLayoutId id="2147488783" r:id="rId5"/>
    <p:sldLayoutId id="2147488784" r:id="rId6"/>
    <p:sldLayoutId id="2147488785" r:id="rId7"/>
    <p:sldLayoutId id="2147488786" r:id="rId8"/>
    <p:sldLayoutId id="2147488787" r:id="rId9"/>
    <p:sldLayoutId id="2147488788" r:id="rId10"/>
    <p:sldLayoutId id="2147488789" r:id="rId11"/>
    <p:sldLayoutId id="214748879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 descr="20110928-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-4763"/>
            <a:ext cx="9139237" cy="686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698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792" r:id="rId1"/>
    <p:sldLayoutId id="2147488793" r:id="rId2"/>
    <p:sldLayoutId id="2147488794" r:id="rId3"/>
    <p:sldLayoutId id="2147488795" r:id="rId4"/>
    <p:sldLayoutId id="2147488796" r:id="rId5"/>
    <p:sldLayoutId id="2147488797" r:id="rId6"/>
    <p:sldLayoutId id="2147488798" r:id="rId7"/>
    <p:sldLayoutId id="2147488799" r:id="rId8"/>
    <p:sldLayoutId id="2147488800" r:id="rId9"/>
    <p:sldLayoutId id="2147488801" r:id="rId10"/>
    <p:sldLayoutId id="2147488802" r:id="rId11"/>
    <p:sldLayoutId id="214748880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108520" y="2204864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金峰鄉派案情況</a:t>
            </a:r>
            <a:r>
              <a:rPr lang="en-US" altLang="zh-TW" dirty="0" smtClean="0"/>
              <a:t>6-12</a:t>
            </a:r>
            <a:r>
              <a:rPr lang="zh-TW" altLang="en-US" dirty="0" smtClean="0"/>
              <a:t>月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1400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504" y="0"/>
            <a:ext cx="8928992" cy="980728"/>
          </a:xfrm>
        </p:spPr>
        <p:txBody>
          <a:bodyPr/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業務報告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派案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情況</a:t>
            </a:r>
            <a:endParaRPr lang="zh-TW" altLang="en-US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53616"/>
              </p:ext>
            </p:extLst>
          </p:nvPr>
        </p:nvGraphicFramePr>
        <p:xfrm>
          <a:off x="96238" y="1124744"/>
          <a:ext cx="8892480" cy="415170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655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0178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768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0178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4653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91088"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居家服務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99392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機構名稱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個案自選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輪派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單位自掘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總計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6480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麥子太福</a:t>
                      </a:r>
                      <a:r>
                        <a:rPr lang="zh-TW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居家式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照會</a:t>
                      </a:r>
                      <a:r>
                        <a:rPr lang="en-US" altLang="zh-TW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位回覆量能不足</a:t>
                      </a:r>
                      <a:endParaRPr lang="en-US" altLang="zh-TW" sz="14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en-US" altLang="zh-TW" sz="14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6480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聖母綜合式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endParaRPr lang="en-US" altLang="zh-TW" sz="14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照會</a:t>
                      </a:r>
                      <a:r>
                        <a:rPr lang="en-US" altLang="zh-TW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位回覆量能不足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1" i="0" u="none" strike="noStrike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en-US" altLang="zh-TW" sz="14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endParaRPr lang="en-US" altLang="zh-TW" sz="14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3552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瑞鄰居家式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endParaRPr lang="en-US" altLang="zh-TW" sz="14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en-US" altLang="zh-TW" sz="14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endParaRPr lang="en-US" altLang="zh-TW" sz="14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</a:tr>
              <a:tr h="56480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富森居家式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2(</a:t>
                      </a:r>
                      <a:r>
                        <a:rPr lang="zh-TW" alt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葉</a:t>
                      </a:r>
                      <a:r>
                        <a:rPr lang="en-US" altLang="zh-TW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桂</a:t>
                      </a:r>
                      <a:r>
                        <a:rPr lang="en-US" altLang="zh-TW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歐麥</a:t>
                      </a:r>
                      <a:r>
                        <a:rPr lang="en-US" altLang="zh-TW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花</a:t>
                      </a:r>
                      <a:r>
                        <a:rPr lang="en-US" altLang="zh-TW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en-US" altLang="zh-TW" sz="14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1" i="0" u="none" strike="noStrike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en-US" altLang="zh-TW" sz="14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endParaRPr lang="zh-TW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</a:tr>
              <a:tr h="48967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健康長照股份有限公司附設台東縣私自健康居家長照機構</a:t>
                      </a:r>
                      <a:endParaRPr lang="zh-TW" alt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zh-TW" alt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1(</a:t>
                      </a:r>
                      <a:r>
                        <a:rPr lang="zh-TW" altLang="en-US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丁宋</a:t>
                      </a:r>
                      <a:r>
                        <a:rPr lang="en-US" altLang="zh-TW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菊</a:t>
                      </a:r>
                      <a:r>
                        <a:rPr lang="en-US" altLang="zh-TW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1" i="0" u="none" strike="noStrike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en-US" altLang="zh-TW" sz="14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endParaRPr lang="zh-TW" alt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</a:tr>
              <a:tr h="45358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汝宜居家服務有限公司附設台東縣私立汝宜居家長照機構</a:t>
                      </a:r>
                      <a:endParaRPr lang="zh-TW" alt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zh-TW" alt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1(</a:t>
                      </a:r>
                      <a:r>
                        <a:rPr lang="zh-TW" altLang="en-US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</a:t>
                      </a:r>
                      <a:r>
                        <a:rPr lang="en-US" altLang="zh-TW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輝</a:t>
                      </a:r>
                      <a:r>
                        <a:rPr lang="en-US" altLang="zh-TW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en-US" altLang="zh-TW" sz="14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zh-TW" alt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9314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4405251"/>
              </p:ext>
            </p:extLst>
          </p:nvPr>
        </p:nvGraphicFramePr>
        <p:xfrm>
          <a:off x="611560" y="1268760"/>
          <a:ext cx="7920881" cy="169433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1314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4736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4736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4736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4736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76064"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日間照顧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6392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機構名稱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個案自選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輪派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單位自掘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總計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188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麥子金峰社區式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/>
                        </a:rPr>
                        <a:t>1</a:t>
                      </a:r>
                      <a:endParaRPr lang="en-US" altLang="zh-TW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標題 1">
            <a:extLst>
              <a:ext uri="{FF2B5EF4-FFF2-40B4-BE49-F238E27FC236}">
                <a16:creationId xmlns="" xmlns:a16="http://schemas.microsoft.com/office/drawing/2014/main" id="{7CD6B066-DC48-932A-3398-4737AA80C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業務報告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派案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情況</a:t>
            </a:r>
            <a:endParaRPr lang="zh-TW" altLang="en-US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73203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0627121"/>
              </p:ext>
            </p:extLst>
          </p:nvPr>
        </p:nvGraphicFramePr>
        <p:xfrm>
          <a:off x="611560" y="1268760"/>
          <a:ext cx="7920881" cy="2160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314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4736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4736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4736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4736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76064"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家托</a:t>
                      </a:r>
                      <a:endParaRPr lang="zh-TW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6392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機構名稱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個案自選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輪派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單位自掘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2000" b="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總計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188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嘉蘭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6590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正興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標題 1">
            <a:extLst>
              <a:ext uri="{FF2B5EF4-FFF2-40B4-BE49-F238E27FC236}">
                <a16:creationId xmlns="" xmlns:a16="http://schemas.microsoft.com/office/drawing/2014/main" id="{7CD6B066-DC48-932A-3398-4737AA80C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業務報告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派案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情況</a:t>
            </a:r>
            <a:endParaRPr lang="zh-TW" altLang="en-US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1013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2115271"/>
              </p:ext>
            </p:extLst>
          </p:nvPr>
        </p:nvGraphicFramePr>
        <p:xfrm>
          <a:off x="611560" y="1268760"/>
          <a:ext cx="7920881" cy="227642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314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4736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4736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4736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4736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76064"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社區式交通接送</a:t>
                      </a:r>
                      <a:endParaRPr lang="zh-TW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6392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機構名稱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個案自選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輪派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單位自掘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總計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8209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麥子金峰社區式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3188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聖母居家護理所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/>
                        </a:rPr>
                        <a:t>7</a:t>
                      </a:r>
                      <a:endParaRPr lang="en-US" altLang="zh-TW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標題 1">
            <a:extLst>
              <a:ext uri="{FF2B5EF4-FFF2-40B4-BE49-F238E27FC236}">
                <a16:creationId xmlns="" xmlns:a16="http://schemas.microsoft.com/office/drawing/2014/main" id="{7CD6B066-DC48-932A-3398-4737AA80C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業務報告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派案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情況</a:t>
            </a:r>
            <a:endParaRPr lang="zh-TW" altLang="en-US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6778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992074"/>
              </p:ext>
            </p:extLst>
          </p:nvPr>
        </p:nvGraphicFramePr>
        <p:xfrm>
          <a:off x="781690" y="1143000"/>
          <a:ext cx="7920881" cy="348800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1314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4736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4736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4736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4736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720080"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專業服務</a:t>
                      </a:r>
                      <a:endParaRPr lang="zh-TW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745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機構名稱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個案自選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輪派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單位自掘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總計</a:t>
                      </a:r>
                      <a:endParaRPr lang="zh-TW" altLang="en-US" sz="18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583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東美居家物理治療所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7566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南迴居家護理所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en-US" altLang="zh-TW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en-US" altLang="zh-TW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1768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台東聖母居家護理所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en-US" altLang="zh-TW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en-US" altLang="zh-TW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2328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金峰居家護理所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en-US" altLang="zh-TW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en-US" altLang="zh-TW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583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瑞鄰居家護理所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標楷體"/>
                        </a:rPr>
                        <a:t>0</a:t>
                      </a:r>
                      <a:endParaRPr lang="en-US" altLang="zh-TW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/>
                        </a:rPr>
                        <a:t>0</a:t>
                      </a:r>
                      <a:endParaRPr lang="en-US" altLang="zh-TW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標題 1">
            <a:extLst>
              <a:ext uri="{FF2B5EF4-FFF2-40B4-BE49-F238E27FC236}">
                <a16:creationId xmlns="" xmlns:a16="http://schemas.microsoft.com/office/drawing/2014/main" id="{7CD6B066-DC48-932A-3398-4737AA80C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業務報告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派案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情況</a:t>
            </a:r>
            <a:endParaRPr lang="zh-TW" altLang="en-US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41990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450650"/>
              </p:ext>
            </p:extLst>
          </p:nvPr>
        </p:nvGraphicFramePr>
        <p:xfrm>
          <a:off x="611560" y="1065779"/>
          <a:ext cx="7920881" cy="306877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1314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4736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4736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4736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4736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707037"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交通接送</a:t>
                      </a:r>
                      <a:endParaRPr lang="zh-TW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53396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機構名稱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個案自選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輪派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單位自掘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總計</a:t>
                      </a:r>
                      <a:endParaRPr lang="zh-TW" altLang="en-US" sz="18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657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門諾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endParaRPr lang="en-US" altLang="zh-TW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/>
                        </a:rPr>
                        <a:t>0</a:t>
                      </a:r>
                      <a:endParaRPr lang="en-US" altLang="zh-TW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1961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麥子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endParaRPr lang="en-US" altLang="zh-TW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/>
                        </a:rPr>
                        <a:t>0</a:t>
                      </a:r>
                      <a:endParaRPr lang="en-US" altLang="zh-TW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657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微光行動協會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en-US" altLang="zh-TW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657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鈦美鎮所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標題 1">
            <a:extLst>
              <a:ext uri="{FF2B5EF4-FFF2-40B4-BE49-F238E27FC236}">
                <a16:creationId xmlns="" xmlns:a16="http://schemas.microsoft.com/office/drawing/2014/main" id="{7CD6B066-DC48-932A-3398-4737AA80C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業務報告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派案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情況</a:t>
            </a:r>
            <a:endParaRPr lang="zh-TW" altLang="en-US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3154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608467"/>
              </p:ext>
            </p:extLst>
          </p:nvPr>
        </p:nvGraphicFramePr>
        <p:xfrm>
          <a:off x="405879" y="1143000"/>
          <a:ext cx="8280921" cy="4479002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59228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2215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2215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2215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2215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57808"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喘息服務</a:t>
                      </a:r>
                      <a:endParaRPr lang="zh-TW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6896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機構名稱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個案自選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輪派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單位自掘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總計</a:t>
                      </a:r>
                      <a:endParaRPr lang="zh-TW" altLang="en-US" sz="18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120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麥子太福</a:t>
                      </a:r>
                      <a:r>
                        <a:rPr lang="zh-TW" alt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居家式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照會</a:t>
                      </a:r>
                      <a:r>
                        <a:rPr lang="en-US" altLang="zh-TW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位回覆量能不足</a:t>
                      </a:r>
                      <a:endParaRPr lang="en-US" altLang="zh-TW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2328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聖母綜合式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en-US" altLang="zh-TW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583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瑞鄰居家式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en-US" altLang="zh-TW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en-US" altLang="zh-TW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583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富森居家式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1(</a:t>
                      </a:r>
                      <a:r>
                        <a:rPr lang="zh-TW" alt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黃</a:t>
                      </a:r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蘭</a:t>
                      </a:r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en-US" altLang="zh-TW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87281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健康長照股份有限公司附設台東縣私自健康居家長照機構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en-US" altLang="zh-TW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1(</a:t>
                      </a:r>
                      <a:r>
                        <a:rPr lang="zh-TW" alt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丁宋</a:t>
                      </a:r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菊</a:t>
                      </a:r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en-US" altLang="zh-TW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583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汝宜居家服務有限公司附設台東縣私立汝宜居家長照機構</a:t>
                      </a:r>
                      <a:endParaRPr lang="zh-TW" altLang="en-US" sz="1800" b="0" i="0" u="none" strike="noStrike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en-US" altLang="zh-TW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標題 1">
            <a:extLst>
              <a:ext uri="{FF2B5EF4-FFF2-40B4-BE49-F238E27FC236}">
                <a16:creationId xmlns="" xmlns:a16="http://schemas.microsoft.com/office/drawing/2014/main" id="{7CD6B066-DC48-932A-3398-4737AA80C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業務報告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派案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情況</a:t>
            </a:r>
            <a:endParaRPr lang="zh-TW" altLang="en-US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16833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6819036"/>
              </p:ext>
            </p:extLst>
          </p:nvPr>
        </p:nvGraphicFramePr>
        <p:xfrm>
          <a:off x="323528" y="1484784"/>
          <a:ext cx="8280921" cy="1900024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59228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2215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2215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2215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2215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648072"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送餐服務</a:t>
                      </a:r>
                      <a:endParaRPr lang="zh-TW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0912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機構名稱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個案自選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輪派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單位自掘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總計</a:t>
                      </a:r>
                      <a:endParaRPr lang="zh-TW" altLang="en-US" sz="18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聖母綜合式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endParaRPr lang="en-US" altLang="zh-TW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en-US" altLang="zh-TW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altLang="zh-TW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標題 1">
            <a:extLst>
              <a:ext uri="{FF2B5EF4-FFF2-40B4-BE49-F238E27FC236}">
                <a16:creationId xmlns="" xmlns:a16="http://schemas.microsoft.com/office/drawing/2014/main" id="{7CD6B066-DC48-932A-3398-4737AA80C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業務報告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派案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情況</a:t>
            </a:r>
            <a:endParaRPr lang="zh-TW" altLang="en-US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8564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自訂設計">
  <a:themeElements>
    <a:clrScheme name="自訂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訂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自訂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自訂設計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訂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自訂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自訂設計">
  <a:themeElements>
    <a:clrScheme name="自訂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訂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自訂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18936</TotalTime>
  <Words>456</Words>
  <Application>Microsoft Office PowerPoint</Application>
  <PresentationFormat>如螢幕大小 (4:3)</PresentationFormat>
  <Paragraphs>192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4</vt:i4>
      </vt:variant>
      <vt:variant>
        <vt:lpstr>投影片標題</vt:lpstr>
      </vt:variant>
      <vt:variant>
        <vt:i4>9</vt:i4>
      </vt:variant>
    </vt:vector>
  </HeadingPairs>
  <TitlesOfParts>
    <vt:vector size="17" baseType="lpstr">
      <vt:lpstr>新細明體</vt:lpstr>
      <vt:lpstr>標楷體</vt:lpstr>
      <vt:lpstr>Arial</vt:lpstr>
      <vt:lpstr>Calibri</vt:lpstr>
      <vt:lpstr>Office 佈景主題</vt:lpstr>
      <vt:lpstr>自訂設計</vt:lpstr>
      <vt:lpstr>1_自訂設計</vt:lpstr>
      <vt:lpstr>2_自訂設計</vt:lpstr>
      <vt:lpstr>金峰鄉派案情況6-12月</vt:lpstr>
      <vt:lpstr>業務報告-派案情況</vt:lpstr>
      <vt:lpstr>業務報告-派案情況</vt:lpstr>
      <vt:lpstr>業務報告-派案情況</vt:lpstr>
      <vt:lpstr>業務報告-派案情況</vt:lpstr>
      <vt:lpstr>業務報告-派案情況</vt:lpstr>
      <vt:lpstr>業務報告-派案情況</vt:lpstr>
      <vt:lpstr>業務報告-派案情況</vt:lpstr>
      <vt:lpstr>業務報告-派案情況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104年度第一季居家服務/送餐服務行政會議</dc:title>
  <dc:creator>user</dc:creator>
  <cp:lastModifiedBy>user</cp:lastModifiedBy>
  <cp:revision>1735</cp:revision>
  <cp:lastPrinted>2024-06-27T03:00:34Z</cp:lastPrinted>
  <dcterms:created xsi:type="dcterms:W3CDTF">2015-02-12T00:38:48Z</dcterms:created>
  <dcterms:modified xsi:type="dcterms:W3CDTF">2025-12-24T06:37:56Z</dcterms:modified>
</cp:coreProperties>
</file>